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2" r:id="rId11"/>
    <p:sldId id="263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9EDD"/>
    <a:srgbClr val="A9A9D5"/>
    <a:srgbClr val="D5A984"/>
    <a:srgbClr val="D26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2"/>
    <p:restoredTop sz="94686"/>
  </p:normalViewPr>
  <p:slideViewPr>
    <p:cSldViewPr snapToGrid="0">
      <p:cViewPr>
        <p:scale>
          <a:sx n="141" d="100"/>
          <a:sy n="141" d="100"/>
        </p:scale>
        <p:origin x="206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E20A4-0A0F-C743-87C9-BDDF271E0C13}" type="datetimeFigureOut">
              <a:rPr kumimoji="1" lang="zh-CN" altLang="en-US" smtClean="0"/>
              <a:t>2025/9/5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686F6-9022-314D-9E0E-E39AB3572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8422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686F6-9022-314D-9E0E-E39AB357223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9156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DBA95-8055-E332-7162-F6BF20971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99C4DC-EEBF-46A8-0A3E-DCBA9EA95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774C3D-33C3-4D91-F863-83191BA76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A7F89-0C15-9145-9C03-713BC346E2C4}" type="datetimeFigureOut">
              <a:rPr kumimoji="1" lang="zh-CN" altLang="en-US" smtClean="0"/>
              <a:t>2025/9/3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257420-F794-2001-4F30-9B4F0C3E7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4865A7-CF78-7E23-24F7-97069B0AC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EFD9-32CE-AA43-B5BF-1677FF261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9984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0C3D20-1784-8A93-8D19-E86C5BD0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4C4F15-E772-6F1C-58EE-BE09D6A15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4ADF8E-286B-F96E-7709-2F4C576EB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A7F89-0C15-9145-9C03-713BC346E2C4}" type="datetimeFigureOut">
              <a:rPr kumimoji="1" lang="zh-CN" altLang="en-US" smtClean="0"/>
              <a:t>2025/9/3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C2C7B9-B4EA-8394-83B8-C12A26E31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60560C-1106-DB79-512F-ADE0B6A9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EFD9-32CE-AA43-B5BF-1677FF261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911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AED64F9-BFD9-303B-84E3-4AF663472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BF1728-98D0-9BAC-7C05-AFE3646D5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A16579-6E08-C4D5-06B9-B38A01D5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A7F89-0C15-9145-9C03-713BC346E2C4}" type="datetimeFigureOut">
              <a:rPr kumimoji="1" lang="zh-CN" altLang="en-US" smtClean="0"/>
              <a:t>2025/9/3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B8E44B-5E23-50A2-2FD2-A08E0D2A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ABC6AF-6E03-B23A-C4E7-5FAC7F247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EFD9-32CE-AA43-B5BF-1677FF261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62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BE672-76A5-7D19-8549-BE3127FF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A025A4-4251-0581-8A9E-F4BE27737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736CA4-B837-5BD8-FC22-11675566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A7F89-0C15-9145-9C03-713BC346E2C4}" type="datetimeFigureOut">
              <a:rPr kumimoji="1" lang="zh-CN" altLang="en-US" smtClean="0"/>
              <a:t>2025/9/3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83194F-ED5D-5020-9D41-81997C94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91B4D6-4294-C2C8-2F49-1C97967BA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EFD9-32CE-AA43-B5BF-1677FF261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2803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BFCAA9-FE6F-74E4-F416-689BCBC9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B3B94B-FD28-7AF2-1F08-3547CAF8A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DBF426-F9C4-F810-22DE-F0AB4EACA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A7F89-0C15-9145-9C03-713BC346E2C4}" type="datetimeFigureOut">
              <a:rPr kumimoji="1" lang="zh-CN" altLang="en-US" smtClean="0"/>
              <a:t>2025/9/3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C338C9-8A37-4540-25E5-5E3654CB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DCC943-D77F-2EC4-0F35-597DEF303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EFD9-32CE-AA43-B5BF-1677FF261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0960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9AA748-C047-CF1F-59B9-25450DD23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6CE0D0-0641-AA66-4762-3E2B44E87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76C47A-804D-4BD0-2013-30BF9FE10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0488C0-F082-0CF9-820D-5B8C21023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A7F89-0C15-9145-9C03-713BC346E2C4}" type="datetimeFigureOut">
              <a:rPr kumimoji="1" lang="zh-CN" altLang="en-US" smtClean="0"/>
              <a:t>2025/9/3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AF7E58-CA49-2075-6FA7-7CC86C3F6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70DE39-9F00-019A-3DD1-692AF8E0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EFD9-32CE-AA43-B5BF-1677FF261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5574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4C557-6481-3A4E-2DBF-2F3284713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2176DD-F82D-1E8E-2ED5-30A554B1D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1DF248-016A-EF5A-2789-8E8D9D82E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FB34708-5B67-45F1-4BA5-2E3AE0E1BE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644FF1-F4C3-648A-538A-7F324D54EF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B9B8B5-1813-DF4E-159C-A42B3C67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A7F89-0C15-9145-9C03-713BC346E2C4}" type="datetimeFigureOut">
              <a:rPr kumimoji="1" lang="zh-CN" altLang="en-US" smtClean="0"/>
              <a:t>2025/9/3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6185C3-3C9E-DA57-41A6-62E55E894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A5F86D-261B-6E8C-AF18-CF32B5B01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EFD9-32CE-AA43-B5BF-1677FF261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6554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25D35-634A-789F-4DFE-43B962D5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6ADCF83-E553-6392-17FA-F65921446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A7F89-0C15-9145-9C03-713BC346E2C4}" type="datetimeFigureOut">
              <a:rPr kumimoji="1" lang="zh-CN" altLang="en-US" smtClean="0"/>
              <a:t>2025/9/3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394E2F-466C-C5AB-6E24-7817A867F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D99887-EAD7-9F9F-3D7D-86955D57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EFD9-32CE-AA43-B5BF-1677FF261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4122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6047E5-53B3-8214-35D4-6C87BFB0E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A7F89-0C15-9145-9C03-713BC346E2C4}" type="datetimeFigureOut">
              <a:rPr kumimoji="1" lang="zh-CN" altLang="en-US" smtClean="0"/>
              <a:t>2025/9/3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315128-9264-3DDC-707A-499D4D1A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61B44B-AA28-C661-A76C-BADD2EA90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EFD9-32CE-AA43-B5BF-1677FF261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5311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57B9CD-0C9B-C6E4-3B47-A63AE634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C67E9B-BFA4-0392-8D98-D2282BD20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6D147D-E840-6369-8DF4-677AE2EDD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7A5E6A-43A6-3242-53BC-7BF60222C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A7F89-0C15-9145-9C03-713BC346E2C4}" type="datetimeFigureOut">
              <a:rPr kumimoji="1" lang="zh-CN" altLang="en-US" smtClean="0"/>
              <a:t>2025/9/3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295F02-A570-F114-1016-04814AD4C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09C2A2-CFE7-DC40-2431-2F2DF078F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EFD9-32CE-AA43-B5BF-1677FF261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676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4791C-8CB9-3B5E-22AA-9C0731BC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23A17B-F4F7-B79C-0F65-36CE775DC5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3A8578-1169-707E-798F-FB0630B2E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AD2BAA-756E-27E9-323E-17987152C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A7F89-0C15-9145-9C03-713BC346E2C4}" type="datetimeFigureOut">
              <a:rPr kumimoji="1" lang="zh-CN" altLang="en-US" smtClean="0"/>
              <a:t>2025/9/3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B59EDD-DFA8-5EAA-B3EF-BDC36C448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6F5571-48EF-5883-B334-0E9575C7A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EFD9-32CE-AA43-B5BF-1677FF261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9220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373D098-69B6-9586-DC1E-B6EB062F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9674CE-8EA7-E157-2707-478B8B947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094D1C-5567-95BD-7BE6-F3DF32D4F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EA7F89-0C15-9145-9C03-713BC346E2C4}" type="datetimeFigureOut">
              <a:rPr kumimoji="1" lang="zh-CN" altLang="en-US" smtClean="0"/>
              <a:t>2025/9/3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9C4340-3C3E-5597-E4D8-4B821A8FE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75CE1D-7226-C8D5-2C59-1FC101CBD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67EFD9-32CE-AA43-B5BF-1677FF261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314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35B49-4F38-0116-EBE0-30F02CA86C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2B2940-D337-880F-73EE-D9D82F9DEA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044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60087183-EC23-E3DC-8D2C-03A75627C8A6}"/>
              </a:ext>
            </a:extLst>
          </p:cNvPr>
          <p:cNvGrpSpPr/>
          <p:nvPr/>
        </p:nvGrpSpPr>
        <p:grpSpPr>
          <a:xfrm>
            <a:off x="408992" y="232198"/>
            <a:ext cx="7772400" cy="6393604"/>
            <a:chOff x="408992" y="232198"/>
            <a:chExt cx="7772400" cy="639360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31F0C12-A805-6F78-F617-4EDBEDDE0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992" y="232198"/>
              <a:ext cx="7772400" cy="6393604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478D511-8A33-74A8-6743-F9A9B3708FF4}"/>
                </a:ext>
              </a:extLst>
            </p:cNvPr>
            <p:cNvSpPr txBox="1"/>
            <p:nvPr/>
          </p:nvSpPr>
          <p:spPr>
            <a:xfrm>
              <a:off x="408992" y="232198"/>
              <a:ext cx="9172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BfIMTD</a:t>
              </a:r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4B513D4-ACA1-4066-D54D-0B488B96EE63}"/>
                </a:ext>
              </a:extLst>
            </p:cNvPr>
            <p:cNvSpPr txBox="1"/>
            <p:nvPr/>
          </p:nvSpPr>
          <p:spPr>
            <a:xfrm>
              <a:off x="3237587" y="3410409"/>
              <a:ext cx="867545" cy="276999"/>
            </a:xfrm>
            <a:prstGeom prst="rect">
              <a:avLst/>
            </a:pr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Pocket 29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60DAB63-B2BB-3264-0A6E-EBED90B9F73A}"/>
                </a:ext>
              </a:extLst>
            </p:cNvPr>
            <p:cNvSpPr txBox="1"/>
            <p:nvPr/>
          </p:nvSpPr>
          <p:spPr>
            <a:xfrm>
              <a:off x="4837215" y="3853613"/>
              <a:ext cx="473206" cy="27699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E6B894A-E7C2-C8A9-41BA-76F866298B38}"/>
                </a:ext>
              </a:extLst>
            </p:cNvPr>
            <p:cNvSpPr txBox="1"/>
            <p:nvPr/>
          </p:nvSpPr>
          <p:spPr>
            <a:xfrm>
              <a:off x="5073818" y="2513116"/>
              <a:ext cx="867545" cy="276999"/>
            </a:xfrm>
            <a:prstGeom prst="rect">
              <a:avLst/>
            </a:prstGeom>
            <a:noFill/>
            <a:ln w="38100">
              <a:solidFill>
                <a:srgbClr val="D269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Pocket 28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FB16EEA-4A38-5ABD-B7B7-4970A46AA8B3}"/>
                </a:ext>
              </a:extLst>
            </p:cNvPr>
            <p:cNvSpPr txBox="1"/>
            <p:nvPr/>
          </p:nvSpPr>
          <p:spPr>
            <a:xfrm>
              <a:off x="6881581" y="3576614"/>
              <a:ext cx="782587" cy="276999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Pocket 4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23077EC-58D0-0592-D796-029A1A34A920}"/>
                </a:ext>
              </a:extLst>
            </p:cNvPr>
            <p:cNvSpPr txBox="1"/>
            <p:nvPr/>
          </p:nvSpPr>
          <p:spPr>
            <a:xfrm>
              <a:off x="6625810" y="1956389"/>
              <a:ext cx="782587" cy="27699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Pocket 7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FB0A30-153B-2F94-2D42-6A081730739A}"/>
                </a:ext>
              </a:extLst>
            </p:cNvPr>
            <p:cNvSpPr txBox="1"/>
            <p:nvPr/>
          </p:nvSpPr>
          <p:spPr>
            <a:xfrm>
              <a:off x="6190616" y="4291095"/>
              <a:ext cx="867545" cy="27699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Pocket 31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3938960-10F7-CEC7-0AA6-DE2C1BD7874C}"/>
                </a:ext>
              </a:extLst>
            </p:cNvPr>
            <p:cNvSpPr txBox="1"/>
            <p:nvPr/>
          </p:nvSpPr>
          <p:spPr>
            <a:xfrm>
              <a:off x="5179565" y="4962708"/>
              <a:ext cx="867545" cy="276999"/>
            </a:xfrm>
            <a:prstGeom prst="rect">
              <a:avLst/>
            </a:prstGeom>
            <a:noFill/>
            <a:ln w="38100">
              <a:solidFill>
                <a:srgbClr val="D5A98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Pocket 32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8B42224-83B5-ADAE-BDA1-27809D8D8349}"/>
              </a:ext>
            </a:extLst>
          </p:cNvPr>
          <p:cNvGrpSpPr/>
          <p:nvPr/>
        </p:nvGrpSpPr>
        <p:grpSpPr>
          <a:xfrm>
            <a:off x="5179565" y="232198"/>
            <a:ext cx="7251700" cy="6505244"/>
            <a:chOff x="5179565" y="232198"/>
            <a:chExt cx="7251700" cy="6505244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DC1ED3C-C119-3C36-2F91-55A4993E8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436"/>
            <a:stretch/>
          </p:blipFill>
          <p:spPr>
            <a:xfrm>
              <a:off x="5179565" y="232198"/>
              <a:ext cx="7251700" cy="6505244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1274083-7DE8-D2C3-23B7-2F3D745148FB}"/>
                </a:ext>
              </a:extLst>
            </p:cNvPr>
            <p:cNvSpPr txBox="1"/>
            <p:nvPr/>
          </p:nvSpPr>
          <p:spPr>
            <a:xfrm>
              <a:off x="5637380" y="232198"/>
              <a:ext cx="9172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BfIMTD</a:t>
              </a:r>
              <a:endParaRPr kumimoji="1"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2F60AC4-6829-07C7-3B1E-535278D6BD89}"/>
                </a:ext>
              </a:extLst>
            </p:cNvPr>
            <p:cNvSpPr txBox="1"/>
            <p:nvPr/>
          </p:nvSpPr>
          <p:spPr>
            <a:xfrm>
              <a:off x="9041391" y="2651615"/>
              <a:ext cx="867545" cy="276999"/>
            </a:xfrm>
            <a:prstGeom prst="rect">
              <a:avLst/>
            </a:pr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Pocket 29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8EBE01E-458B-670E-D066-E263C12431FF}"/>
                </a:ext>
              </a:extLst>
            </p:cNvPr>
            <p:cNvSpPr txBox="1"/>
            <p:nvPr/>
          </p:nvSpPr>
          <p:spPr>
            <a:xfrm>
              <a:off x="10344477" y="5101207"/>
              <a:ext cx="473206" cy="27699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CA2F9F2-9A71-7CF6-FD82-38C01EF146FB}"/>
                </a:ext>
              </a:extLst>
            </p:cNvPr>
            <p:cNvSpPr txBox="1"/>
            <p:nvPr/>
          </p:nvSpPr>
          <p:spPr>
            <a:xfrm>
              <a:off x="10481688" y="3831551"/>
              <a:ext cx="867545" cy="276999"/>
            </a:xfrm>
            <a:prstGeom prst="rect">
              <a:avLst/>
            </a:prstGeom>
            <a:noFill/>
            <a:ln w="38100">
              <a:solidFill>
                <a:srgbClr val="D269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Pocket 28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5717E2C-2846-D09F-5EAC-D143BD669C81}"/>
                </a:ext>
              </a:extLst>
            </p:cNvPr>
            <p:cNvSpPr txBox="1"/>
            <p:nvPr/>
          </p:nvSpPr>
          <p:spPr>
            <a:xfrm>
              <a:off x="10007044" y="3026449"/>
              <a:ext cx="1148071" cy="276999"/>
            </a:xfrm>
            <a:prstGeom prst="rect">
              <a:avLst/>
            </a:prstGeom>
            <a:solidFill>
              <a:srgbClr val="A9A9D5"/>
            </a:solidFill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Negative sites</a:t>
              </a:r>
              <a:endPara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C8594A0-D6F7-0928-3AA8-EAD3FEE655F4}"/>
                </a:ext>
              </a:extLst>
            </p:cNvPr>
            <p:cNvSpPr txBox="1"/>
            <p:nvPr/>
          </p:nvSpPr>
          <p:spPr>
            <a:xfrm>
              <a:off x="6570192" y="2374616"/>
              <a:ext cx="1080745" cy="2769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Positive sites</a:t>
              </a:r>
              <a:endPara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D73DDF0-5184-E8CE-EEEA-832B5D3E6DBB}"/>
                </a:ext>
              </a:extLst>
            </p:cNvPr>
            <p:cNvSpPr txBox="1"/>
            <p:nvPr/>
          </p:nvSpPr>
          <p:spPr>
            <a:xfrm>
              <a:off x="7820963" y="4060262"/>
              <a:ext cx="140555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E69ED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Catalytic residues</a:t>
              </a:r>
            </a:p>
            <a:p>
              <a:pPr algn="ctr"/>
              <a:r>
                <a:rPr kumimoji="1" lang="en-US" altLang="zh-CN" sz="1200" dirty="0">
                  <a:solidFill>
                    <a:srgbClr val="E69ED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D440 D421</a:t>
              </a:r>
              <a:endParaRPr kumimoji="1" lang="zh-CN" altLang="en-US" sz="1200" dirty="0">
                <a:solidFill>
                  <a:srgbClr val="E69ED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5077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644485C-7A7C-CBFB-0568-F2D038B31F1C}"/>
              </a:ext>
            </a:extLst>
          </p:cNvPr>
          <p:cNvGrpSpPr/>
          <p:nvPr/>
        </p:nvGrpSpPr>
        <p:grpSpPr>
          <a:xfrm>
            <a:off x="-3408851" y="258654"/>
            <a:ext cx="7772400" cy="5732834"/>
            <a:chOff x="2209800" y="562583"/>
            <a:chExt cx="7772400" cy="573283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82B6BEF-CC28-5B15-CB52-430A19D30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562583"/>
              <a:ext cx="7772400" cy="5732834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8CBA9FB-D6DD-C0CC-5B54-1DECDA4495EF}"/>
                </a:ext>
              </a:extLst>
            </p:cNvPr>
            <p:cNvSpPr txBox="1"/>
            <p:nvPr/>
          </p:nvSpPr>
          <p:spPr>
            <a:xfrm>
              <a:off x="2330390" y="562583"/>
              <a:ext cx="8098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CcDex</a:t>
              </a:r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DFC323E-2C73-61C7-2210-971E43F65976}"/>
                </a:ext>
              </a:extLst>
            </p:cNvPr>
            <p:cNvSpPr txBox="1"/>
            <p:nvPr/>
          </p:nvSpPr>
          <p:spPr>
            <a:xfrm>
              <a:off x="6667190" y="2940694"/>
              <a:ext cx="867545" cy="276999"/>
            </a:xfrm>
            <a:prstGeom prst="rect">
              <a:avLst/>
            </a:pr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Pocket 33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B55F2AB-8EAE-06CB-E1E3-D92546A5B6F5}"/>
                </a:ext>
              </a:extLst>
            </p:cNvPr>
            <p:cNvSpPr txBox="1"/>
            <p:nvPr/>
          </p:nvSpPr>
          <p:spPr>
            <a:xfrm>
              <a:off x="6864359" y="4341056"/>
              <a:ext cx="473206" cy="27699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8879353-55FB-549F-A109-C9CE723C98B3}"/>
                </a:ext>
              </a:extLst>
            </p:cNvPr>
            <p:cNvSpPr txBox="1"/>
            <p:nvPr/>
          </p:nvSpPr>
          <p:spPr>
            <a:xfrm>
              <a:off x="5662227" y="3001982"/>
              <a:ext cx="867545" cy="276999"/>
            </a:xfrm>
            <a:prstGeom prst="rect">
              <a:avLst/>
            </a:prstGeom>
            <a:noFill/>
            <a:ln w="38100">
              <a:solidFill>
                <a:srgbClr val="D269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Pocket 18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E99BFC4-B93D-0245-12A5-C05D5DA5AD3E}"/>
                </a:ext>
              </a:extLst>
            </p:cNvPr>
            <p:cNvSpPr txBox="1"/>
            <p:nvPr/>
          </p:nvSpPr>
          <p:spPr>
            <a:xfrm>
              <a:off x="8366847" y="3217693"/>
              <a:ext cx="867545" cy="276999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Pocket 32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CD2018C-2B02-2CE9-7F58-2F7FBA4A40D5}"/>
                </a:ext>
              </a:extLst>
            </p:cNvPr>
            <p:cNvSpPr txBox="1"/>
            <p:nvPr/>
          </p:nvSpPr>
          <p:spPr>
            <a:xfrm>
              <a:off x="7897126" y="5362735"/>
              <a:ext cx="867545" cy="27699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Pocket 23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BD56CCD-90BE-84B6-D8D6-FD3CF500C55D}"/>
                </a:ext>
              </a:extLst>
            </p:cNvPr>
            <p:cNvSpPr txBox="1"/>
            <p:nvPr/>
          </p:nvSpPr>
          <p:spPr>
            <a:xfrm>
              <a:off x="8938501" y="4177278"/>
              <a:ext cx="867545" cy="27699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Pocket 17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191CD32-50EC-A582-2255-FA7BC4816E8E}"/>
                </a:ext>
              </a:extLst>
            </p:cNvPr>
            <p:cNvSpPr txBox="1"/>
            <p:nvPr/>
          </p:nvSpPr>
          <p:spPr>
            <a:xfrm>
              <a:off x="5372176" y="5224235"/>
              <a:ext cx="867545" cy="276999"/>
            </a:xfrm>
            <a:prstGeom prst="rect">
              <a:avLst/>
            </a:prstGeom>
            <a:noFill/>
            <a:ln w="38100">
              <a:solidFill>
                <a:srgbClr val="D5A98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Pocket 31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ED0140E-4E7F-C07C-EFF9-D8F53BA8EDBE}"/>
              </a:ext>
            </a:extLst>
          </p:cNvPr>
          <p:cNvGrpSpPr/>
          <p:nvPr/>
        </p:nvGrpSpPr>
        <p:grpSpPr>
          <a:xfrm>
            <a:off x="4785651" y="104754"/>
            <a:ext cx="7001961" cy="5953806"/>
            <a:chOff x="4785651" y="104754"/>
            <a:chExt cx="7001961" cy="5953806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7CD4AE3-62E8-9428-08C4-9CAE188E8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5651" y="104754"/>
              <a:ext cx="7001961" cy="595380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2EAC924-7BE3-16A2-FFDC-E8C6DE8682BC}"/>
                </a:ext>
              </a:extLst>
            </p:cNvPr>
            <p:cNvSpPr txBox="1"/>
            <p:nvPr/>
          </p:nvSpPr>
          <p:spPr>
            <a:xfrm>
              <a:off x="4911016" y="104754"/>
              <a:ext cx="8098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CcDex</a:t>
              </a:r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631C632-AD9F-A285-085A-BFBB9ABE7FEE}"/>
                </a:ext>
              </a:extLst>
            </p:cNvPr>
            <p:cNvSpPr txBox="1"/>
            <p:nvPr/>
          </p:nvSpPr>
          <p:spPr>
            <a:xfrm>
              <a:off x="9505053" y="2986572"/>
              <a:ext cx="867545" cy="276999"/>
            </a:xfrm>
            <a:prstGeom prst="rect">
              <a:avLst/>
            </a:pr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Pocket 33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B3E9D97-8AD2-5DDA-4A34-C7121A2BC239}"/>
                </a:ext>
              </a:extLst>
            </p:cNvPr>
            <p:cNvSpPr txBox="1"/>
            <p:nvPr/>
          </p:nvSpPr>
          <p:spPr>
            <a:xfrm>
              <a:off x="9409754" y="4756887"/>
              <a:ext cx="473206" cy="27699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4042748-3D96-BC16-803D-A957650F3843}"/>
                </a:ext>
              </a:extLst>
            </p:cNvPr>
            <p:cNvSpPr txBox="1"/>
            <p:nvPr/>
          </p:nvSpPr>
          <p:spPr>
            <a:xfrm>
              <a:off x="8090041" y="2836553"/>
              <a:ext cx="867545" cy="276999"/>
            </a:xfrm>
            <a:prstGeom prst="rect">
              <a:avLst/>
            </a:prstGeom>
            <a:noFill/>
            <a:ln w="38100">
              <a:solidFill>
                <a:srgbClr val="D269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Pocket 18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EBC401F-7BF5-6774-A496-176D4E9C5A47}"/>
                </a:ext>
              </a:extLst>
            </p:cNvPr>
            <p:cNvSpPr txBox="1"/>
            <p:nvPr/>
          </p:nvSpPr>
          <p:spPr>
            <a:xfrm>
              <a:off x="8261683" y="1674397"/>
              <a:ext cx="1148071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Negative sites</a:t>
              </a:r>
              <a:endPara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815B83E-2A54-0FFC-EA50-027462E9FE00}"/>
                </a:ext>
              </a:extLst>
            </p:cNvPr>
            <p:cNvSpPr txBox="1"/>
            <p:nvPr/>
          </p:nvSpPr>
          <p:spPr>
            <a:xfrm>
              <a:off x="5432429" y="1999744"/>
              <a:ext cx="1080745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Positive sites</a:t>
              </a:r>
              <a:endPara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C864694-3149-C7EA-9127-4A3101B06A6A}"/>
                </a:ext>
              </a:extLst>
            </p:cNvPr>
            <p:cNvSpPr txBox="1"/>
            <p:nvPr/>
          </p:nvSpPr>
          <p:spPr>
            <a:xfrm>
              <a:off x="7577431" y="4037127"/>
              <a:ext cx="140555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E69ED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Catalytic residues</a:t>
              </a:r>
            </a:p>
            <a:p>
              <a:pPr algn="ctr"/>
              <a:r>
                <a:rPr kumimoji="1" lang="en-US" altLang="zh-CN" sz="1200" dirty="0">
                  <a:solidFill>
                    <a:srgbClr val="E69ED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D440 D421</a:t>
              </a:r>
              <a:endParaRPr kumimoji="1" lang="zh-CN" altLang="en-US" sz="1200" dirty="0">
                <a:solidFill>
                  <a:srgbClr val="E69ED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6643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921E44E-36DC-C80F-783E-0F6D78AFC303}"/>
              </a:ext>
            </a:extLst>
          </p:cNvPr>
          <p:cNvGrpSpPr/>
          <p:nvPr/>
        </p:nvGrpSpPr>
        <p:grpSpPr>
          <a:xfrm>
            <a:off x="-2419808" y="-153910"/>
            <a:ext cx="7561690" cy="6858000"/>
            <a:chOff x="-2419808" y="-153910"/>
            <a:chExt cx="756169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F0B61D0-D592-AB15-E5A4-8E39FCD2C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419808" y="-153910"/>
              <a:ext cx="7561690" cy="68580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B46AF54-1493-4410-711F-32612DBD14EA}"/>
                </a:ext>
              </a:extLst>
            </p:cNvPr>
            <p:cNvSpPr txBox="1"/>
            <p:nvPr/>
          </p:nvSpPr>
          <p:spPr>
            <a:xfrm>
              <a:off x="-2419808" y="-62107"/>
              <a:ext cx="8418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MrDex</a:t>
              </a:r>
              <a:endParaRPr kumimoji="1"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66C78E0-A2C7-5FFF-3B2D-457CC0053541}"/>
                </a:ext>
              </a:extLst>
            </p:cNvPr>
            <p:cNvSpPr txBox="1"/>
            <p:nvPr/>
          </p:nvSpPr>
          <p:spPr>
            <a:xfrm>
              <a:off x="649478" y="3937389"/>
              <a:ext cx="867545" cy="276999"/>
            </a:xfrm>
            <a:prstGeom prst="rect">
              <a:avLst/>
            </a:pr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Pocket 33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93766CB-5250-5824-7DC5-2712C8F7B208}"/>
                </a:ext>
              </a:extLst>
            </p:cNvPr>
            <p:cNvSpPr txBox="1"/>
            <p:nvPr/>
          </p:nvSpPr>
          <p:spPr>
            <a:xfrm>
              <a:off x="649479" y="2039005"/>
              <a:ext cx="867545" cy="276999"/>
            </a:xfrm>
            <a:prstGeom prst="rect">
              <a:avLst/>
            </a:prstGeom>
            <a:noFill/>
            <a:ln w="38100">
              <a:solidFill>
                <a:srgbClr val="D269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Pocket 32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E34F59E-789C-1404-2DCC-0B51DB1D6B43}"/>
                </a:ext>
              </a:extLst>
            </p:cNvPr>
            <p:cNvSpPr txBox="1"/>
            <p:nvPr/>
          </p:nvSpPr>
          <p:spPr>
            <a:xfrm>
              <a:off x="3907419" y="3968501"/>
              <a:ext cx="867545" cy="27699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Pocket 19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FA0EE56-0F9D-3749-AE74-84CCD89B279F}"/>
                </a:ext>
              </a:extLst>
            </p:cNvPr>
            <p:cNvSpPr txBox="1"/>
            <p:nvPr/>
          </p:nvSpPr>
          <p:spPr>
            <a:xfrm>
              <a:off x="3626769" y="2889499"/>
              <a:ext cx="473206" cy="27699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4E257BB-7CE7-D5DD-8FDF-35E71D2B7748}"/>
              </a:ext>
            </a:extLst>
          </p:cNvPr>
          <p:cNvGrpSpPr/>
          <p:nvPr/>
        </p:nvGrpSpPr>
        <p:grpSpPr>
          <a:xfrm>
            <a:off x="5338226" y="203702"/>
            <a:ext cx="6494005" cy="6142777"/>
            <a:chOff x="5338226" y="203702"/>
            <a:chExt cx="6494005" cy="6142777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854E110-3B64-9EFC-89A7-6BFF8CAF9F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429"/>
            <a:stretch/>
          </p:blipFill>
          <p:spPr>
            <a:xfrm>
              <a:off x="5338226" y="203702"/>
              <a:ext cx="6494005" cy="6142777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F82F3DE-1621-8274-BCF6-F1EB3AC74268}"/>
                </a:ext>
              </a:extLst>
            </p:cNvPr>
            <p:cNvSpPr txBox="1"/>
            <p:nvPr/>
          </p:nvSpPr>
          <p:spPr>
            <a:xfrm>
              <a:off x="5428037" y="239323"/>
              <a:ext cx="8418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MrDex</a:t>
              </a:r>
              <a:endParaRPr kumimoji="1"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2954E04-BE66-3FEA-398A-790A228BB205}"/>
                </a:ext>
              </a:extLst>
            </p:cNvPr>
            <p:cNvSpPr txBox="1"/>
            <p:nvPr/>
          </p:nvSpPr>
          <p:spPr>
            <a:xfrm>
              <a:off x="10128073" y="2527714"/>
              <a:ext cx="867545" cy="276999"/>
            </a:xfrm>
            <a:prstGeom prst="rect">
              <a:avLst/>
            </a:pr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Pocket 33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A731E86-39C6-9EFA-262E-0D9F72198DB7}"/>
                </a:ext>
              </a:extLst>
            </p:cNvPr>
            <p:cNvSpPr txBox="1"/>
            <p:nvPr/>
          </p:nvSpPr>
          <p:spPr>
            <a:xfrm>
              <a:off x="8497323" y="1643318"/>
              <a:ext cx="867545" cy="276999"/>
            </a:xfrm>
            <a:prstGeom prst="rect">
              <a:avLst/>
            </a:prstGeom>
            <a:noFill/>
            <a:ln w="38100">
              <a:solidFill>
                <a:srgbClr val="D269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Pocket 32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CBE3AC3-5471-A318-A302-01A9B4FA4E5E}"/>
                </a:ext>
              </a:extLst>
            </p:cNvPr>
            <p:cNvSpPr txBox="1"/>
            <p:nvPr/>
          </p:nvSpPr>
          <p:spPr>
            <a:xfrm>
              <a:off x="9654867" y="3751407"/>
              <a:ext cx="473206" cy="27699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F0D466C-8033-4498-A1B8-6B42A78A2AC3}"/>
                </a:ext>
              </a:extLst>
            </p:cNvPr>
            <p:cNvSpPr txBox="1"/>
            <p:nvPr/>
          </p:nvSpPr>
          <p:spPr>
            <a:xfrm>
              <a:off x="7706174" y="2050940"/>
              <a:ext cx="1148071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Negative sites</a:t>
              </a:r>
              <a:endPara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15556A1-98F2-2CD5-6C5D-1F8937EA0494}"/>
                </a:ext>
              </a:extLst>
            </p:cNvPr>
            <p:cNvSpPr txBox="1"/>
            <p:nvPr/>
          </p:nvSpPr>
          <p:spPr>
            <a:xfrm>
              <a:off x="5550129" y="2250715"/>
              <a:ext cx="1080745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Positive sites</a:t>
              </a:r>
              <a:endPara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EEDBA6E-D77F-C10B-CC6F-461D927AE9EF}"/>
                </a:ext>
              </a:extLst>
            </p:cNvPr>
            <p:cNvSpPr txBox="1"/>
            <p:nvPr/>
          </p:nvSpPr>
          <p:spPr>
            <a:xfrm>
              <a:off x="7577431" y="4037127"/>
              <a:ext cx="140555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E69ED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Catalytic residues</a:t>
              </a:r>
            </a:p>
            <a:p>
              <a:pPr algn="ctr"/>
              <a:r>
                <a:rPr kumimoji="1" lang="en-US" altLang="zh-CN" sz="1200" dirty="0">
                  <a:solidFill>
                    <a:srgbClr val="E69ED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D410 D429</a:t>
              </a:r>
              <a:endParaRPr kumimoji="1" lang="zh-CN" altLang="en-US" sz="1200" dirty="0">
                <a:solidFill>
                  <a:srgbClr val="E69ED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51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1C5374-A626-D6B3-B63B-6AE0B179F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4785"/>
            <a:ext cx="7772400" cy="45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77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C5D3BDE-B976-777C-0263-3C3B23E3ED48}"/>
              </a:ext>
            </a:extLst>
          </p:cNvPr>
          <p:cNvGrpSpPr/>
          <p:nvPr/>
        </p:nvGrpSpPr>
        <p:grpSpPr>
          <a:xfrm>
            <a:off x="4096657" y="1236386"/>
            <a:ext cx="5526314" cy="4588429"/>
            <a:chOff x="4096657" y="1236386"/>
            <a:chExt cx="5526314" cy="458842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1E99C0B-97BE-7E30-A3C3-984F5089C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898"/>
            <a:stretch/>
          </p:blipFill>
          <p:spPr>
            <a:xfrm>
              <a:off x="4096657" y="1236386"/>
              <a:ext cx="5526314" cy="4588429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9131DC8-5379-3FE4-7FA8-1E86BB3E035D}"/>
                </a:ext>
              </a:extLst>
            </p:cNvPr>
            <p:cNvSpPr txBox="1"/>
            <p:nvPr/>
          </p:nvSpPr>
          <p:spPr>
            <a:xfrm>
              <a:off x="4241799" y="4383314"/>
              <a:ext cx="1063112" cy="276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GO:0004553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367210B-7D66-35B5-26A1-2B52B48DBF69}"/>
                </a:ext>
              </a:extLst>
            </p:cNvPr>
            <p:cNvSpPr txBox="1"/>
            <p:nvPr/>
          </p:nvSpPr>
          <p:spPr>
            <a:xfrm>
              <a:off x="4415970" y="4780898"/>
              <a:ext cx="950901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Hydrolyase</a:t>
              </a:r>
            </a:p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Activity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5FAAB72-4206-0813-C905-0B042ACF9049}"/>
                </a:ext>
              </a:extLst>
            </p:cNvPr>
            <p:cNvSpPr txBox="1"/>
            <p:nvPr/>
          </p:nvSpPr>
          <p:spPr>
            <a:xfrm>
              <a:off x="5366871" y="1883847"/>
              <a:ext cx="1080745" cy="276999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Positive sites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A5227F1-E77E-1458-543A-575CFA247CBF}"/>
                </a:ext>
              </a:extLst>
            </p:cNvPr>
            <p:cNvSpPr txBox="1"/>
            <p:nvPr/>
          </p:nvSpPr>
          <p:spPr>
            <a:xfrm>
              <a:off x="8331047" y="2160846"/>
              <a:ext cx="1148071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Negative sites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EA84FA6-D457-31AD-B47B-782B35A96AE0}"/>
                </a:ext>
              </a:extLst>
            </p:cNvPr>
            <p:cNvSpPr txBox="1"/>
            <p:nvPr/>
          </p:nvSpPr>
          <p:spPr>
            <a:xfrm>
              <a:off x="9007355" y="2947834"/>
              <a:ext cx="524503" cy="276999"/>
            </a:xfrm>
            <a:prstGeom prst="rect">
              <a:avLst/>
            </a:prstGeom>
            <a:noFill/>
            <a:ln>
              <a:solidFill>
                <a:srgbClr val="D269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FD4EA03-1D80-AB84-C25A-6FA9015F640A}"/>
                </a:ext>
              </a:extLst>
            </p:cNvPr>
            <p:cNvSpPr txBox="1"/>
            <p:nvPr/>
          </p:nvSpPr>
          <p:spPr>
            <a:xfrm>
              <a:off x="5799692" y="3032519"/>
              <a:ext cx="1285929" cy="276999"/>
            </a:xfrm>
            <a:prstGeom prst="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Catalytic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center 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205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84C378-9D59-713A-8F19-A3178D62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55" t="10364" r="24839" b="2869"/>
          <a:stretch/>
        </p:blipFill>
        <p:spPr>
          <a:xfrm>
            <a:off x="3317735" y="1610315"/>
            <a:ext cx="4733840" cy="398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87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灯光, 花&#10;&#10;描述已自动生成">
            <a:extLst>
              <a:ext uri="{FF2B5EF4-FFF2-40B4-BE49-F238E27FC236}">
                <a16:creationId xmlns:a16="http://schemas.microsoft.com/office/drawing/2014/main" id="{717131B9-AA15-4B64-D90E-17D97396F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00" t="11308" r="28475" b="14710"/>
          <a:stretch/>
        </p:blipFill>
        <p:spPr>
          <a:xfrm>
            <a:off x="1966365" y="558350"/>
            <a:ext cx="3592864" cy="31639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E22341-3669-A218-54C1-B6566D3D0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11" t="2208" r="29837" b="14593"/>
          <a:stretch/>
        </p:blipFill>
        <p:spPr>
          <a:xfrm>
            <a:off x="5915280" y="1497026"/>
            <a:ext cx="3592864" cy="316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20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4C5BD3AA-FD45-32A1-7B5F-99A09DCA7199}"/>
              </a:ext>
            </a:extLst>
          </p:cNvPr>
          <p:cNvGrpSpPr/>
          <p:nvPr/>
        </p:nvGrpSpPr>
        <p:grpSpPr>
          <a:xfrm>
            <a:off x="1330435" y="1135595"/>
            <a:ext cx="7772400" cy="4586809"/>
            <a:chOff x="2108200" y="847337"/>
            <a:chExt cx="7772400" cy="458680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18D3A36-7186-8835-C819-D3D73351CE73}"/>
                </a:ext>
              </a:extLst>
            </p:cNvPr>
            <p:cNvGrpSpPr/>
            <p:nvPr/>
          </p:nvGrpSpPr>
          <p:grpSpPr>
            <a:xfrm>
              <a:off x="2108200" y="1293211"/>
              <a:ext cx="7772400" cy="4140935"/>
              <a:chOff x="2108200" y="1293211"/>
              <a:chExt cx="7772400" cy="4140935"/>
            </a:xfrm>
          </p:grpSpPr>
          <p:pic>
            <p:nvPicPr>
              <p:cNvPr id="3" name="图片 2" descr="图片包含 图示&#10;&#10;描述已自动生成">
                <a:extLst>
                  <a:ext uri="{FF2B5EF4-FFF2-40B4-BE49-F238E27FC236}">
                    <a16:creationId xmlns:a16="http://schemas.microsoft.com/office/drawing/2014/main" id="{6D80CFAC-E9C0-8BC3-3948-1615E8B644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1400" y="1293211"/>
                <a:ext cx="7569200" cy="1854200"/>
              </a:xfrm>
              <a:prstGeom prst="rect">
                <a:avLst/>
              </a:prstGeom>
            </p:spPr>
          </p:pic>
          <p:sp>
            <p:nvSpPr>
              <p:cNvPr id="4" name="圆角矩形 3">
                <a:extLst>
                  <a:ext uri="{FF2B5EF4-FFF2-40B4-BE49-F238E27FC236}">
                    <a16:creationId xmlns:a16="http://schemas.microsoft.com/office/drawing/2014/main" id="{671079BA-3261-A6E5-AD19-4EE56A8EEA82}"/>
                  </a:ext>
                </a:extLst>
              </p:cNvPr>
              <p:cNvSpPr/>
              <p:nvPr/>
            </p:nvSpPr>
            <p:spPr>
              <a:xfrm>
                <a:off x="8192530" y="1293211"/>
                <a:ext cx="1581665" cy="9271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86755249-C4D7-F83D-2D92-0F480E8E6BB2}"/>
                  </a:ext>
                </a:extLst>
              </p:cNvPr>
              <p:cNvSpPr/>
              <p:nvPr/>
            </p:nvSpPr>
            <p:spPr>
              <a:xfrm>
                <a:off x="2311400" y="2128783"/>
                <a:ext cx="389759" cy="9271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7BBE4689-1811-C88F-408D-12B4E0B31325}"/>
                  </a:ext>
                </a:extLst>
              </p:cNvPr>
              <p:cNvGrpSpPr/>
              <p:nvPr/>
            </p:nvGrpSpPr>
            <p:grpSpPr>
              <a:xfrm>
                <a:off x="2108200" y="3147411"/>
                <a:ext cx="7772400" cy="2286735"/>
                <a:chOff x="2108200" y="3147411"/>
                <a:chExt cx="7772400" cy="2286735"/>
              </a:xfrm>
            </p:grpSpPr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93F19952-A74A-9F35-C708-452FA69139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08200" y="3147411"/>
                  <a:ext cx="7772400" cy="2286735"/>
                </a:xfrm>
                <a:prstGeom prst="rect">
                  <a:avLst/>
                </a:prstGeom>
              </p:spPr>
            </p:pic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E5460F58-60B0-9B2C-715E-911C5E4A77F5}"/>
                    </a:ext>
                  </a:extLst>
                </p:cNvPr>
                <p:cNvSpPr txBox="1"/>
                <p:nvPr/>
              </p:nvSpPr>
              <p:spPr>
                <a:xfrm>
                  <a:off x="8665807" y="3147411"/>
                  <a:ext cx="635110" cy="369332"/>
                </a:xfrm>
                <a:prstGeom prst="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loop</a:t>
                  </a:r>
                  <a:endPara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83AA77-8732-463A-D6B8-0F8A9DD62A6C}"/>
                </a:ext>
              </a:extLst>
            </p:cNvPr>
            <p:cNvSpPr txBox="1"/>
            <p:nvPr/>
          </p:nvSpPr>
          <p:spPr>
            <a:xfrm>
              <a:off x="2174412" y="847337"/>
              <a:ext cx="1053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BfIMTD</a:t>
              </a:r>
              <a:endPara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266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C167F09-DD95-61FE-73B0-3D02CF89A2F2}"/>
              </a:ext>
            </a:extLst>
          </p:cNvPr>
          <p:cNvGrpSpPr/>
          <p:nvPr/>
        </p:nvGrpSpPr>
        <p:grpSpPr>
          <a:xfrm>
            <a:off x="1978572" y="2060543"/>
            <a:ext cx="7772400" cy="2335406"/>
            <a:chOff x="2209800" y="2061242"/>
            <a:chExt cx="7772400" cy="233540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3CCAD35-5D1A-53DF-3DB7-2172782C8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461352"/>
              <a:ext cx="7772400" cy="1935296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A1818AF-E913-5845-72D2-B188F7979F7D}"/>
                </a:ext>
              </a:extLst>
            </p:cNvPr>
            <p:cNvSpPr txBox="1"/>
            <p:nvPr/>
          </p:nvSpPr>
          <p:spPr>
            <a:xfrm>
              <a:off x="2310336" y="2061242"/>
              <a:ext cx="9557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CcDex</a:t>
              </a:r>
              <a:endPara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C0466DEA-295A-6F6D-B268-DB76B0F0CE40}"/>
                </a:ext>
              </a:extLst>
            </p:cNvPr>
            <p:cNvSpPr/>
            <p:nvPr/>
          </p:nvSpPr>
          <p:spPr>
            <a:xfrm>
              <a:off x="8299999" y="2404977"/>
              <a:ext cx="1581665" cy="9271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B6BB4F9C-B569-DAF1-2CE8-BC83C5A931FA}"/>
                </a:ext>
              </a:extLst>
            </p:cNvPr>
            <p:cNvSpPr/>
            <p:nvPr/>
          </p:nvSpPr>
          <p:spPr>
            <a:xfrm>
              <a:off x="2311400" y="3389177"/>
              <a:ext cx="345303" cy="9271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B267FAC-5C0B-AF18-3C1E-709847791A6C}"/>
                </a:ext>
              </a:extLst>
            </p:cNvPr>
            <p:cNvSpPr txBox="1"/>
            <p:nvPr/>
          </p:nvSpPr>
          <p:spPr>
            <a:xfrm>
              <a:off x="7564353" y="2092020"/>
              <a:ext cx="635110" cy="3693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A24A70E-B1D3-7F31-F617-0E53053DAE2F}"/>
              </a:ext>
            </a:extLst>
          </p:cNvPr>
          <p:cNvGrpSpPr/>
          <p:nvPr/>
        </p:nvGrpSpPr>
        <p:grpSpPr>
          <a:xfrm>
            <a:off x="1878036" y="4766679"/>
            <a:ext cx="7772400" cy="1575100"/>
            <a:chOff x="1878036" y="3606264"/>
            <a:chExt cx="7772400" cy="15751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D724894-D6DD-FF46-3D92-21EBE4AB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8036" y="4006374"/>
              <a:ext cx="7772400" cy="117499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10EBCCB-70AB-3940-B389-F6E9E7A5CA0E}"/>
                </a:ext>
              </a:extLst>
            </p:cNvPr>
            <p:cNvSpPr txBox="1"/>
            <p:nvPr/>
          </p:nvSpPr>
          <p:spPr>
            <a:xfrm>
              <a:off x="1978572" y="3606264"/>
              <a:ext cx="939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MrDex</a:t>
              </a:r>
              <a:endPara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12E5759D-2BBE-ED56-E5F1-CA57ADF5A4D1}"/>
                </a:ext>
              </a:extLst>
            </p:cNvPr>
            <p:cNvSpPr/>
            <p:nvPr/>
          </p:nvSpPr>
          <p:spPr>
            <a:xfrm>
              <a:off x="6632029" y="4099034"/>
              <a:ext cx="1881350" cy="94593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A5BC1C5-F1B5-0CC2-EB4A-4E54FEDDC0EE}"/>
                </a:ext>
              </a:extLst>
            </p:cNvPr>
            <p:cNvSpPr txBox="1"/>
            <p:nvPr/>
          </p:nvSpPr>
          <p:spPr>
            <a:xfrm>
              <a:off x="7232589" y="3637042"/>
              <a:ext cx="635110" cy="3693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2013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D887D065-BCC9-D2A1-7F3E-DB69B76EB901}"/>
              </a:ext>
            </a:extLst>
          </p:cNvPr>
          <p:cNvGrpSpPr/>
          <p:nvPr/>
        </p:nvGrpSpPr>
        <p:grpSpPr>
          <a:xfrm>
            <a:off x="-984180" y="711315"/>
            <a:ext cx="6440031" cy="5756646"/>
            <a:chOff x="-984180" y="711315"/>
            <a:chExt cx="6440031" cy="575664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4A08CA8-D57B-28DF-4456-DF6AA490267A}"/>
                </a:ext>
              </a:extLst>
            </p:cNvPr>
            <p:cNvGrpSpPr/>
            <p:nvPr/>
          </p:nvGrpSpPr>
          <p:grpSpPr>
            <a:xfrm>
              <a:off x="-984180" y="711315"/>
              <a:ext cx="6440031" cy="5756646"/>
              <a:chOff x="-984180" y="711315"/>
              <a:chExt cx="6440031" cy="575664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BA0FE921-48C6-1D73-F003-AB049E63D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984180" y="711315"/>
                <a:ext cx="6440031" cy="5756646"/>
              </a:xfrm>
              <a:prstGeom prst="rect">
                <a:avLst/>
              </a:prstGeom>
            </p:spPr>
          </p:pic>
          <p:sp>
            <p:nvSpPr>
              <p:cNvPr id="8" name="右箭头 7">
                <a:extLst>
                  <a:ext uri="{FF2B5EF4-FFF2-40B4-BE49-F238E27FC236}">
                    <a16:creationId xmlns:a16="http://schemas.microsoft.com/office/drawing/2014/main" id="{9495ED31-3B70-A160-ED1F-3CC4ACDB7807}"/>
                  </a:ext>
                </a:extLst>
              </p:cNvPr>
              <p:cNvSpPr/>
              <p:nvPr/>
            </p:nvSpPr>
            <p:spPr>
              <a:xfrm>
                <a:off x="2246346" y="4083267"/>
                <a:ext cx="388883" cy="199697"/>
              </a:xfrm>
              <a:prstGeom prst="rightArrow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434D13B-ECCA-D9FA-1C96-8F54D1918C3C}"/>
                </a:ext>
              </a:extLst>
            </p:cNvPr>
            <p:cNvSpPr txBox="1"/>
            <p:nvPr/>
          </p:nvSpPr>
          <p:spPr>
            <a:xfrm>
              <a:off x="3839083" y="711315"/>
              <a:ext cx="9172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BfIMTD</a:t>
              </a:r>
              <a:endParaRPr kumimoji="1"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D693BF7-BCDD-B827-3821-B0006F36C011}"/>
              </a:ext>
            </a:extLst>
          </p:cNvPr>
          <p:cNvGrpSpPr/>
          <p:nvPr/>
        </p:nvGrpSpPr>
        <p:grpSpPr>
          <a:xfrm>
            <a:off x="5738647" y="711315"/>
            <a:ext cx="6697639" cy="5756646"/>
            <a:chOff x="5738647" y="711315"/>
            <a:chExt cx="6697639" cy="575664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DC3C7F0-72EC-DA9E-4774-C2F0547E05E9}"/>
                </a:ext>
              </a:extLst>
            </p:cNvPr>
            <p:cNvGrpSpPr/>
            <p:nvPr/>
          </p:nvGrpSpPr>
          <p:grpSpPr>
            <a:xfrm>
              <a:off x="5738647" y="711315"/>
              <a:ext cx="6697639" cy="5756646"/>
              <a:chOff x="5738647" y="711315"/>
              <a:chExt cx="6697639" cy="5756646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C1689D1C-A5F4-D4F6-CEF3-59022769DB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86"/>
              <a:stretch/>
            </p:blipFill>
            <p:spPr>
              <a:xfrm>
                <a:off x="5738647" y="711315"/>
                <a:ext cx="6697639" cy="5756646"/>
              </a:xfrm>
              <a:prstGeom prst="rect">
                <a:avLst/>
              </a:prstGeom>
            </p:spPr>
          </p:pic>
          <p:sp>
            <p:nvSpPr>
              <p:cNvPr id="7" name="右箭头 6">
                <a:extLst>
                  <a:ext uri="{FF2B5EF4-FFF2-40B4-BE49-F238E27FC236}">
                    <a16:creationId xmlns:a16="http://schemas.microsoft.com/office/drawing/2014/main" id="{71C4233D-7893-A784-243E-2DC92DEEF103}"/>
                  </a:ext>
                </a:extLst>
              </p:cNvPr>
              <p:cNvSpPr/>
              <p:nvPr/>
            </p:nvSpPr>
            <p:spPr>
              <a:xfrm>
                <a:off x="10237076" y="4225158"/>
                <a:ext cx="388883" cy="199697"/>
              </a:xfrm>
              <a:prstGeom prst="rightArrow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AFDB642-CB8F-C5F9-3E7F-9AC2F72661E7}"/>
                </a:ext>
              </a:extLst>
            </p:cNvPr>
            <p:cNvSpPr txBox="1"/>
            <p:nvPr/>
          </p:nvSpPr>
          <p:spPr>
            <a:xfrm>
              <a:off x="11200935" y="711315"/>
              <a:ext cx="8098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CcDex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52961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7D69F35-B35E-01EA-4385-0CAC46B3B610}"/>
              </a:ext>
            </a:extLst>
          </p:cNvPr>
          <p:cNvGrpSpPr/>
          <p:nvPr/>
        </p:nvGrpSpPr>
        <p:grpSpPr>
          <a:xfrm>
            <a:off x="-141515" y="335779"/>
            <a:ext cx="6318487" cy="5029200"/>
            <a:chOff x="-141515" y="335779"/>
            <a:chExt cx="6318487" cy="50292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1D597E9-8F62-2571-0E54-FCE731AF1684}"/>
                </a:ext>
              </a:extLst>
            </p:cNvPr>
            <p:cNvGrpSpPr/>
            <p:nvPr/>
          </p:nvGrpSpPr>
          <p:grpSpPr>
            <a:xfrm>
              <a:off x="-141515" y="335779"/>
              <a:ext cx="6318487" cy="5029200"/>
              <a:chOff x="2209800" y="335779"/>
              <a:chExt cx="7772400" cy="6186442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B147EE11-1347-49E2-F912-4161283A6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09800" y="335779"/>
                <a:ext cx="7772400" cy="6186442"/>
              </a:xfrm>
              <a:prstGeom prst="rect">
                <a:avLst/>
              </a:prstGeom>
            </p:spPr>
          </p:pic>
          <p:sp>
            <p:nvSpPr>
              <p:cNvPr id="3" name="右箭头 2">
                <a:extLst>
                  <a:ext uri="{FF2B5EF4-FFF2-40B4-BE49-F238E27FC236}">
                    <a16:creationId xmlns:a16="http://schemas.microsoft.com/office/drawing/2014/main" id="{30F13127-643A-ADE2-5980-9EDEF9754B28}"/>
                  </a:ext>
                </a:extLst>
              </p:cNvPr>
              <p:cNvSpPr/>
              <p:nvPr/>
            </p:nvSpPr>
            <p:spPr>
              <a:xfrm>
                <a:off x="6902428" y="4346025"/>
                <a:ext cx="388883" cy="199697"/>
              </a:xfrm>
              <a:prstGeom prst="rightArrow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48B0DB2-B5C7-3163-CFDE-A861C4127F5F}"/>
                </a:ext>
              </a:extLst>
            </p:cNvPr>
            <p:cNvSpPr txBox="1"/>
            <p:nvPr/>
          </p:nvSpPr>
          <p:spPr>
            <a:xfrm>
              <a:off x="4202976" y="335779"/>
              <a:ext cx="8418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MrDex</a:t>
              </a:r>
              <a:endParaRPr kumimoji="1"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DC3D998-A0F3-B030-873D-08F4BCFBFC47}"/>
              </a:ext>
            </a:extLst>
          </p:cNvPr>
          <p:cNvGrpSpPr/>
          <p:nvPr/>
        </p:nvGrpSpPr>
        <p:grpSpPr>
          <a:xfrm>
            <a:off x="6327684" y="335779"/>
            <a:ext cx="6426200" cy="5029200"/>
            <a:chOff x="6327684" y="335779"/>
            <a:chExt cx="6426200" cy="50292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96ADE3B-58EE-A95C-AAC4-64CF527B3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7684" y="335779"/>
              <a:ext cx="6426200" cy="502920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906C034-8F57-EC94-60F6-E5948DEC3A24}"/>
                </a:ext>
              </a:extLst>
            </p:cNvPr>
            <p:cNvSpPr txBox="1"/>
            <p:nvPr/>
          </p:nvSpPr>
          <p:spPr>
            <a:xfrm>
              <a:off x="11120070" y="335779"/>
              <a:ext cx="8659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DexKQ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5151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5136</TotalTime>
  <Words>105</Words>
  <Application>Microsoft Macintosh PowerPoint</Application>
  <PresentationFormat>宽屏</PresentationFormat>
  <Paragraphs>63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莎莎 易</dc:creator>
  <cp:lastModifiedBy>莎莎 易</cp:lastModifiedBy>
  <cp:revision>3</cp:revision>
  <dcterms:created xsi:type="dcterms:W3CDTF">2025-09-02T08:14:46Z</dcterms:created>
  <dcterms:modified xsi:type="dcterms:W3CDTF">2025-09-06T09:13:06Z</dcterms:modified>
</cp:coreProperties>
</file>